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BF556D-C91E-43B9-8DC5-6B172BCDCC1E}" v="4" dt="2024-04-16T08:18:48.2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82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na Palanivel" userId="fb96cb447f1d1628" providerId="LiveId" clId="{D2BF556D-C91E-43B9-8DC5-6B172BCDCC1E}"/>
    <pc:docChg chg="undo custSel modSld">
      <pc:chgData name="Guna Palanivel" userId="fb96cb447f1d1628" providerId="LiveId" clId="{D2BF556D-C91E-43B9-8DC5-6B172BCDCC1E}" dt="2024-04-16T08:18:30.671" v="101" actId="122"/>
      <pc:docMkLst>
        <pc:docMk/>
      </pc:docMkLst>
      <pc:sldChg chg="addSp delSp modSp mod">
        <pc:chgData name="Guna Palanivel" userId="fb96cb447f1d1628" providerId="LiveId" clId="{D2BF556D-C91E-43B9-8DC5-6B172BCDCC1E}" dt="2024-04-16T08:14:56.899" v="51" actId="478"/>
        <pc:sldMkLst>
          <pc:docMk/>
          <pc:sldMk cId="0" sldId="256"/>
        </pc:sldMkLst>
        <pc:spChg chg="mod">
          <ac:chgData name="Guna Palanivel" userId="fb96cb447f1d1628" providerId="LiveId" clId="{D2BF556D-C91E-43B9-8DC5-6B172BCDCC1E}" dt="2024-04-16T08:14:37.881" v="49" actId="14100"/>
          <ac:spMkLst>
            <pc:docMk/>
            <pc:sldMk cId="0" sldId="256"/>
            <ac:spMk id="9" creationId="{00000000-0000-0000-0000-000000000000}"/>
          </ac:spMkLst>
        </pc:spChg>
        <pc:picChg chg="del">
          <ac:chgData name="Guna Palanivel" userId="fb96cb447f1d1628" providerId="LiveId" clId="{D2BF556D-C91E-43B9-8DC5-6B172BCDCC1E}" dt="2024-04-16T08:13:00.824" v="0" actId="478"/>
          <ac:picMkLst>
            <pc:docMk/>
            <pc:sldMk cId="0" sldId="256"/>
            <ac:picMk id="8" creationId="{00000000-0000-0000-0000-000000000000}"/>
          </ac:picMkLst>
        </pc:picChg>
        <pc:picChg chg="del">
          <ac:chgData name="Guna Palanivel" userId="fb96cb447f1d1628" providerId="LiveId" clId="{D2BF556D-C91E-43B9-8DC5-6B172BCDCC1E}" dt="2024-04-16T08:14:56.899" v="51" actId="478"/>
          <ac:picMkLst>
            <pc:docMk/>
            <pc:sldMk cId="0" sldId="256"/>
            <ac:picMk id="10" creationId="{00000000-0000-0000-0000-000000000000}"/>
          </ac:picMkLst>
        </pc:picChg>
        <pc:picChg chg="add mod">
          <ac:chgData name="Guna Palanivel" userId="fb96cb447f1d1628" providerId="LiveId" clId="{D2BF556D-C91E-43B9-8DC5-6B172BCDCC1E}" dt="2024-04-16T08:14:50.825" v="50" actId="1076"/>
          <ac:picMkLst>
            <pc:docMk/>
            <pc:sldMk cId="0" sldId="256"/>
            <ac:picMk id="12" creationId="{02418250-6F06-E157-5C9C-C60E13BDF4B2}"/>
          </ac:picMkLst>
        </pc:picChg>
      </pc:sldChg>
      <pc:sldChg chg="delSp mod">
        <pc:chgData name="Guna Palanivel" userId="fb96cb447f1d1628" providerId="LiveId" clId="{D2BF556D-C91E-43B9-8DC5-6B172BCDCC1E}" dt="2024-04-16T08:14:58.634" v="52" actId="478"/>
        <pc:sldMkLst>
          <pc:docMk/>
          <pc:sldMk cId="0" sldId="257"/>
        </pc:sldMkLst>
        <pc:picChg chg="del">
          <ac:chgData name="Guna Palanivel" userId="fb96cb447f1d1628" providerId="LiveId" clId="{D2BF556D-C91E-43B9-8DC5-6B172BCDCC1E}" dt="2024-04-16T08:14:58.634" v="52" actId="478"/>
          <ac:picMkLst>
            <pc:docMk/>
            <pc:sldMk cId="0" sldId="257"/>
            <ac:picMk id="18" creationId="{00000000-0000-0000-0000-000000000000}"/>
          </ac:picMkLst>
        </pc:picChg>
      </pc:sldChg>
      <pc:sldChg chg="delSp mod">
        <pc:chgData name="Guna Palanivel" userId="fb96cb447f1d1628" providerId="LiveId" clId="{D2BF556D-C91E-43B9-8DC5-6B172BCDCC1E}" dt="2024-04-16T08:15:00.140" v="53" actId="478"/>
        <pc:sldMkLst>
          <pc:docMk/>
          <pc:sldMk cId="0" sldId="258"/>
        </pc:sldMkLst>
        <pc:picChg chg="del">
          <ac:chgData name="Guna Palanivel" userId="fb96cb447f1d1628" providerId="LiveId" clId="{D2BF556D-C91E-43B9-8DC5-6B172BCDCC1E}" dt="2024-04-16T08:15:00.140" v="53" actId="478"/>
          <ac:picMkLst>
            <pc:docMk/>
            <pc:sldMk cId="0" sldId="258"/>
            <ac:picMk id="11" creationId="{00000000-0000-0000-0000-000000000000}"/>
          </ac:picMkLst>
        </pc:picChg>
      </pc:sldChg>
      <pc:sldChg chg="delSp mod">
        <pc:chgData name="Guna Palanivel" userId="fb96cb447f1d1628" providerId="LiveId" clId="{D2BF556D-C91E-43B9-8DC5-6B172BCDCC1E}" dt="2024-04-16T08:15:01.503" v="54" actId="478"/>
        <pc:sldMkLst>
          <pc:docMk/>
          <pc:sldMk cId="0" sldId="259"/>
        </pc:sldMkLst>
        <pc:picChg chg="del">
          <ac:chgData name="Guna Palanivel" userId="fb96cb447f1d1628" providerId="LiveId" clId="{D2BF556D-C91E-43B9-8DC5-6B172BCDCC1E}" dt="2024-04-16T08:15:01.503" v="54" actId="478"/>
          <ac:picMkLst>
            <pc:docMk/>
            <pc:sldMk cId="0" sldId="259"/>
            <ac:picMk id="22" creationId="{00000000-0000-0000-0000-000000000000}"/>
          </ac:picMkLst>
        </pc:picChg>
      </pc:sldChg>
      <pc:sldChg chg="delSp mod">
        <pc:chgData name="Guna Palanivel" userId="fb96cb447f1d1628" providerId="LiveId" clId="{D2BF556D-C91E-43B9-8DC5-6B172BCDCC1E}" dt="2024-04-16T08:15:03.674" v="55" actId="478"/>
        <pc:sldMkLst>
          <pc:docMk/>
          <pc:sldMk cId="0" sldId="260"/>
        </pc:sldMkLst>
        <pc:picChg chg="del">
          <ac:chgData name="Guna Palanivel" userId="fb96cb447f1d1628" providerId="LiveId" clId="{D2BF556D-C91E-43B9-8DC5-6B172BCDCC1E}" dt="2024-04-16T08:15:03.674" v="55" actId="478"/>
          <ac:picMkLst>
            <pc:docMk/>
            <pc:sldMk cId="0" sldId="260"/>
            <ac:picMk id="15" creationId="{00000000-0000-0000-0000-000000000000}"/>
          </ac:picMkLst>
        </pc:picChg>
      </pc:sldChg>
      <pc:sldChg chg="delSp mod">
        <pc:chgData name="Guna Palanivel" userId="fb96cb447f1d1628" providerId="LiveId" clId="{D2BF556D-C91E-43B9-8DC5-6B172BCDCC1E}" dt="2024-04-16T08:15:05.378" v="56" actId="478"/>
        <pc:sldMkLst>
          <pc:docMk/>
          <pc:sldMk cId="0" sldId="261"/>
        </pc:sldMkLst>
        <pc:picChg chg="del">
          <ac:chgData name="Guna Palanivel" userId="fb96cb447f1d1628" providerId="LiveId" clId="{D2BF556D-C91E-43B9-8DC5-6B172BCDCC1E}" dt="2024-04-16T08:15:05.378" v="56" actId="478"/>
          <ac:picMkLst>
            <pc:docMk/>
            <pc:sldMk cId="0" sldId="261"/>
            <ac:picMk id="17" creationId="{00000000-0000-0000-0000-000000000000}"/>
          </ac:picMkLst>
        </pc:picChg>
      </pc:sldChg>
      <pc:sldChg chg="delSp mod">
        <pc:chgData name="Guna Palanivel" userId="fb96cb447f1d1628" providerId="LiveId" clId="{D2BF556D-C91E-43B9-8DC5-6B172BCDCC1E}" dt="2024-04-16T08:15:06.716" v="57" actId="478"/>
        <pc:sldMkLst>
          <pc:docMk/>
          <pc:sldMk cId="0" sldId="262"/>
        </pc:sldMkLst>
        <pc:picChg chg="del">
          <ac:chgData name="Guna Palanivel" userId="fb96cb447f1d1628" providerId="LiveId" clId="{D2BF556D-C91E-43B9-8DC5-6B172BCDCC1E}" dt="2024-04-16T08:15:06.716" v="57" actId="478"/>
          <ac:picMkLst>
            <pc:docMk/>
            <pc:sldMk cId="0" sldId="262"/>
            <ac:picMk id="14" creationId="{00000000-0000-0000-0000-000000000000}"/>
          </ac:picMkLst>
        </pc:picChg>
      </pc:sldChg>
      <pc:sldChg chg="delSp modSp mod">
        <pc:chgData name="Guna Palanivel" userId="fb96cb447f1d1628" providerId="LiveId" clId="{D2BF556D-C91E-43B9-8DC5-6B172BCDCC1E}" dt="2024-04-16T08:15:57.825" v="74" actId="14100"/>
        <pc:sldMkLst>
          <pc:docMk/>
          <pc:sldMk cId="0" sldId="263"/>
        </pc:sldMkLst>
        <pc:spChg chg="mod">
          <ac:chgData name="Guna Palanivel" userId="fb96cb447f1d1628" providerId="LiveId" clId="{D2BF556D-C91E-43B9-8DC5-6B172BCDCC1E}" dt="2024-04-16T08:15:57.825" v="74" actId="14100"/>
          <ac:spMkLst>
            <pc:docMk/>
            <pc:sldMk cId="0" sldId="263"/>
            <ac:spMk id="3" creationId="{00000000-0000-0000-0000-000000000000}"/>
          </ac:spMkLst>
        </pc:spChg>
        <pc:picChg chg="del">
          <ac:chgData name="Guna Palanivel" userId="fb96cb447f1d1628" providerId="LiveId" clId="{D2BF556D-C91E-43B9-8DC5-6B172BCDCC1E}" dt="2024-04-16T08:15:08.974" v="58" actId="478"/>
          <ac:picMkLst>
            <pc:docMk/>
            <pc:sldMk cId="0" sldId="263"/>
            <ac:picMk id="15" creationId="{00000000-0000-0000-0000-000000000000}"/>
          </ac:picMkLst>
        </pc:picChg>
      </pc:sldChg>
      <pc:sldChg chg="delSp modSp mod">
        <pc:chgData name="Guna Palanivel" userId="fb96cb447f1d1628" providerId="LiveId" clId="{D2BF556D-C91E-43B9-8DC5-6B172BCDCC1E}" dt="2024-04-16T08:18:30.671" v="101" actId="122"/>
        <pc:sldMkLst>
          <pc:docMk/>
          <pc:sldMk cId="0" sldId="264"/>
        </pc:sldMkLst>
        <pc:spChg chg="mod">
          <ac:chgData name="Guna Palanivel" userId="fb96cb447f1d1628" providerId="LiveId" clId="{D2BF556D-C91E-43B9-8DC5-6B172BCDCC1E}" dt="2024-04-16T08:18:30.671" v="101" actId="122"/>
          <ac:spMkLst>
            <pc:docMk/>
            <pc:sldMk cId="0" sldId="264"/>
            <ac:spMk id="5" creationId="{00000000-0000-0000-0000-000000000000}"/>
          </ac:spMkLst>
        </pc:spChg>
        <pc:picChg chg="del">
          <ac:chgData name="Guna Palanivel" userId="fb96cb447f1d1628" providerId="LiveId" clId="{D2BF556D-C91E-43B9-8DC5-6B172BCDCC1E}" dt="2024-04-16T08:15:10.469" v="59" actId="478"/>
          <ac:picMkLst>
            <pc:docMk/>
            <pc:sldMk cId="0" sldId="264"/>
            <ac:picMk id="8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60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unaPalanivel/GreenLexicon.gi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1959769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Welcome to GreenLexicon</a:t>
            </a:r>
            <a:endParaRPr lang="en-US" sz="6036" dirty="0"/>
          </a:p>
        </p:txBody>
      </p:sp>
      <p:sp>
        <p:nvSpPr>
          <p:cNvPr id="6" name="Text 3"/>
          <p:cNvSpPr/>
          <p:nvPr/>
        </p:nvSpPr>
        <p:spPr>
          <a:xfrm>
            <a:off x="6319599" y="4209455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GreenLexicon is an innovative platform harnessing advanced technologies to empower sustainable living and environmental awareness. Our mission is to provide everyone with the tools and insights to make a positive impact on the planet.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319599" y="5897642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5"/>
          <p:cNvSpPr/>
          <p:nvPr/>
        </p:nvSpPr>
        <p:spPr>
          <a:xfrm>
            <a:off x="7062538" y="6253044"/>
            <a:ext cx="2478504" cy="5929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</a:rPr>
              <a:t>By Mavericks</a:t>
            </a:r>
            <a:endParaRPr lang="en-US" sz="2187" dirty="0"/>
          </a:p>
        </p:txBody>
      </p:sp>
      <p:pic>
        <p:nvPicPr>
          <p:cNvPr id="12" name="Picture 11" descr="A green and blue recycle symbol&#10;&#10;Description automatically generated">
            <a:extLst>
              <a:ext uri="{FF2B5EF4-FFF2-40B4-BE49-F238E27FC236}">
                <a16:creationId xmlns:a16="http://schemas.microsoft.com/office/drawing/2014/main" id="{02418250-6F06-E157-5C9C-C60E13BDF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599" y="6229739"/>
            <a:ext cx="625643" cy="5797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350288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Need for Sustainable Solutions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833199" y="324588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1018103" y="3287554"/>
            <a:ext cx="13001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1555313" y="3322201"/>
            <a:ext cx="38200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Urgent Environmental Crises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1555313" y="4149804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Tackle pressing issues like climate change, pollution, and resource depletion with data-driven solutions.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597485" y="324588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5743456" y="3287554"/>
            <a:ext cx="20800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6319599" y="3322201"/>
            <a:ext cx="364902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Empowering Individuals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6319599" y="3802618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Equip consumers with the knowledge and tools to make sustainable choices in their daily lives.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33199" y="561177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976312" y="5653445"/>
            <a:ext cx="2137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1555313" y="5688092"/>
            <a:ext cx="380285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Driving Systemic Change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1555313" y="6168509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Influence businesses and governments to adopt eco-friendly policies and practices through transparency and accountability.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037993" y="2220873"/>
            <a:ext cx="1028759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Leveraging Advanced Technology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47067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 Analytics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4040029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Harness the power of data to uncover energy consumption patterns and identify areas for improvement.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3470672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Natural Language Processing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743932" y="4387215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Utilize NLP and BERT models to analyze product information and assess sustainability metrics.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449872" y="347067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Computer Vision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449872" y="4040029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Employ state-of-the-art CNN models to classify waste and provide tailored recycling guidance.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83894" y="607576"/>
            <a:ext cx="9320213" cy="13770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22"/>
              </a:lnSpc>
              <a:buNone/>
            </a:pPr>
            <a:r>
              <a:rPr lang="en-US" sz="4338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Energy and Product Sustainability Insights</a:t>
            </a:r>
            <a:endParaRPr lang="en-US" sz="4338" dirty="0"/>
          </a:p>
        </p:txBody>
      </p:sp>
      <p:sp>
        <p:nvSpPr>
          <p:cNvPr id="6" name="Shape 3"/>
          <p:cNvSpPr/>
          <p:nvPr/>
        </p:nvSpPr>
        <p:spPr>
          <a:xfrm>
            <a:off x="4792385" y="2315170"/>
            <a:ext cx="44053" cy="5306854"/>
          </a:xfrm>
          <a:prstGeom prst="roundRect">
            <a:avLst>
              <a:gd name="adj" fmla="val 225099"/>
            </a:avLst>
          </a:prstGeom>
          <a:solidFill>
            <a:srgbClr val="C3D4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4"/>
          <p:cNvSpPr/>
          <p:nvPr/>
        </p:nvSpPr>
        <p:spPr>
          <a:xfrm>
            <a:off x="5062299" y="2713077"/>
            <a:ext cx="771168" cy="44053"/>
          </a:xfrm>
          <a:prstGeom prst="roundRect">
            <a:avLst>
              <a:gd name="adj" fmla="val 225099"/>
            </a:avLst>
          </a:prstGeom>
          <a:solidFill>
            <a:srgbClr val="C3D4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5"/>
          <p:cNvSpPr/>
          <p:nvPr/>
        </p:nvSpPr>
        <p:spPr>
          <a:xfrm>
            <a:off x="4566523" y="2487335"/>
            <a:ext cx="495776" cy="495776"/>
          </a:xfrm>
          <a:prstGeom prst="roundRect">
            <a:avLst>
              <a:gd name="adj" fmla="val 20002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4749879" y="2528649"/>
            <a:ext cx="128945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r>
              <a:rPr lang="en-US" sz="2603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603" dirty="0"/>
          </a:p>
        </p:txBody>
      </p:sp>
      <p:sp>
        <p:nvSpPr>
          <p:cNvPr id="10" name="Text 7"/>
          <p:cNvSpPr/>
          <p:nvPr/>
        </p:nvSpPr>
        <p:spPr>
          <a:xfrm>
            <a:off x="6026348" y="2535436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Energy Analytics</a:t>
            </a:r>
            <a:endParaRPr lang="en-US" sz="2169" dirty="0"/>
          </a:p>
        </p:txBody>
      </p:sp>
      <p:sp>
        <p:nvSpPr>
          <p:cNvPr id="11" name="Text 8"/>
          <p:cNvSpPr/>
          <p:nvPr/>
        </p:nvSpPr>
        <p:spPr>
          <a:xfrm>
            <a:off x="6026348" y="3011924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Analyze real-time energy consumption data to identify opportunities for efficiency and cost savings.</a:t>
            </a:r>
            <a:endParaRPr lang="en-US" sz="1735" dirty="0"/>
          </a:p>
        </p:txBody>
      </p:sp>
      <p:sp>
        <p:nvSpPr>
          <p:cNvPr id="12" name="Shape 9"/>
          <p:cNvSpPr/>
          <p:nvPr/>
        </p:nvSpPr>
        <p:spPr>
          <a:xfrm>
            <a:off x="5062299" y="4555450"/>
            <a:ext cx="771168" cy="44053"/>
          </a:xfrm>
          <a:prstGeom prst="roundRect">
            <a:avLst>
              <a:gd name="adj" fmla="val 225099"/>
            </a:avLst>
          </a:prstGeom>
          <a:solidFill>
            <a:srgbClr val="C3D4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10"/>
          <p:cNvSpPr/>
          <p:nvPr/>
        </p:nvSpPr>
        <p:spPr>
          <a:xfrm>
            <a:off x="4566523" y="4329708"/>
            <a:ext cx="495776" cy="495776"/>
          </a:xfrm>
          <a:prstGeom prst="roundRect">
            <a:avLst>
              <a:gd name="adj" fmla="val 20002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4711303" y="4371023"/>
            <a:ext cx="206216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r>
              <a:rPr lang="en-US" sz="2603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603" dirty="0"/>
          </a:p>
        </p:txBody>
      </p:sp>
      <p:sp>
        <p:nvSpPr>
          <p:cNvPr id="15" name="Text 12"/>
          <p:cNvSpPr/>
          <p:nvPr/>
        </p:nvSpPr>
        <p:spPr>
          <a:xfrm>
            <a:off x="6026348" y="4377809"/>
            <a:ext cx="3236476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Sustainability Scoring</a:t>
            </a:r>
            <a:endParaRPr lang="en-US" sz="2169" dirty="0"/>
          </a:p>
        </p:txBody>
      </p:sp>
      <p:sp>
        <p:nvSpPr>
          <p:cNvPr id="16" name="Text 13"/>
          <p:cNvSpPr/>
          <p:nvPr/>
        </p:nvSpPr>
        <p:spPr>
          <a:xfrm>
            <a:off x="6026348" y="4854297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Leverage NLP and BERT to assess the environmental impact of products and provide a sustainability score.</a:t>
            </a:r>
            <a:endParaRPr lang="en-US" sz="1735" dirty="0"/>
          </a:p>
        </p:txBody>
      </p:sp>
      <p:sp>
        <p:nvSpPr>
          <p:cNvPr id="17" name="Shape 14"/>
          <p:cNvSpPr/>
          <p:nvPr/>
        </p:nvSpPr>
        <p:spPr>
          <a:xfrm>
            <a:off x="5062299" y="6397823"/>
            <a:ext cx="771168" cy="44053"/>
          </a:xfrm>
          <a:prstGeom prst="roundRect">
            <a:avLst>
              <a:gd name="adj" fmla="val 225099"/>
            </a:avLst>
          </a:prstGeom>
          <a:solidFill>
            <a:srgbClr val="C3D4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5"/>
          <p:cNvSpPr/>
          <p:nvPr/>
        </p:nvSpPr>
        <p:spPr>
          <a:xfrm>
            <a:off x="4566523" y="6172081"/>
            <a:ext cx="495776" cy="495776"/>
          </a:xfrm>
          <a:prstGeom prst="roundRect">
            <a:avLst>
              <a:gd name="adj" fmla="val 20002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Text 16"/>
          <p:cNvSpPr/>
          <p:nvPr/>
        </p:nvSpPr>
        <p:spPr>
          <a:xfrm>
            <a:off x="4708446" y="6213396"/>
            <a:ext cx="211812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r>
              <a:rPr lang="en-US" sz="2603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603" dirty="0"/>
          </a:p>
        </p:txBody>
      </p:sp>
      <p:sp>
        <p:nvSpPr>
          <p:cNvPr id="20" name="Text 17"/>
          <p:cNvSpPr/>
          <p:nvPr/>
        </p:nvSpPr>
        <p:spPr>
          <a:xfrm>
            <a:off x="6026348" y="6220182"/>
            <a:ext cx="4953595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Personalized Recommendations</a:t>
            </a:r>
            <a:endParaRPr lang="en-US" sz="2169" dirty="0"/>
          </a:p>
        </p:txBody>
      </p:sp>
      <p:sp>
        <p:nvSpPr>
          <p:cNvPr id="21" name="Text 18"/>
          <p:cNvSpPr/>
          <p:nvPr/>
        </p:nvSpPr>
        <p:spPr>
          <a:xfrm>
            <a:off x="6026348" y="6696670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Receive tailored suggestions on eco-friendly alternatives and sustainable purchasing decisions.</a:t>
            </a:r>
            <a:endParaRPr lang="en-US" sz="173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22100" y="878205"/>
            <a:ext cx="9443799" cy="12742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017"/>
              </a:lnSpc>
              <a:buNone/>
            </a:pPr>
            <a:r>
              <a:rPr lang="en-US" sz="4014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Enhancing Brand Transparency and Waste Management</a:t>
            </a:r>
            <a:endParaRPr lang="en-US" sz="401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100" y="2458164"/>
            <a:ext cx="1019413" cy="163103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47266" y="2661999"/>
            <a:ext cx="3906560" cy="3186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08"/>
              </a:lnSpc>
              <a:buNone/>
            </a:pPr>
            <a:r>
              <a:rPr lang="en-US" sz="2007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Brand Sustainability Profiles</a:t>
            </a:r>
            <a:endParaRPr lang="en-US" sz="2007" dirty="0"/>
          </a:p>
        </p:txBody>
      </p:sp>
      <p:sp>
        <p:nvSpPr>
          <p:cNvPr id="8" name="Text 4"/>
          <p:cNvSpPr/>
          <p:nvPr/>
        </p:nvSpPr>
        <p:spPr>
          <a:xfrm>
            <a:off x="5747266" y="3102888"/>
            <a:ext cx="8118634" cy="6522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69"/>
              </a:lnSpc>
              <a:buNone/>
            </a:pPr>
            <a:r>
              <a:rPr lang="en-US" sz="1605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Utilize language models to create comprehensive profiles on the sustainability efforts of major brands.</a:t>
            </a:r>
            <a:endParaRPr lang="en-US" sz="1605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100" y="4089202"/>
            <a:ext cx="1019413" cy="163103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747266" y="4293037"/>
            <a:ext cx="2895481" cy="3186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08"/>
              </a:lnSpc>
              <a:buNone/>
            </a:pPr>
            <a:r>
              <a:rPr lang="en-US" sz="2007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Waste Classification</a:t>
            </a:r>
            <a:endParaRPr lang="en-US" sz="2007" dirty="0"/>
          </a:p>
        </p:txBody>
      </p:sp>
      <p:sp>
        <p:nvSpPr>
          <p:cNvPr id="11" name="Text 6"/>
          <p:cNvSpPr/>
          <p:nvPr/>
        </p:nvSpPr>
        <p:spPr>
          <a:xfrm>
            <a:off x="5747266" y="4733925"/>
            <a:ext cx="8118634" cy="6522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69"/>
              </a:lnSpc>
              <a:buNone/>
            </a:pPr>
            <a:r>
              <a:rPr lang="en-US" sz="1605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Deploy computer vision models to accurately identify the composition of waste, enabling better recycling and disposal.</a:t>
            </a:r>
            <a:endParaRPr lang="en-US" sz="1605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2100" y="5720239"/>
            <a:ext cx="1019413" cy="163103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747266" y="5924074"/>
            <a:ext cx="3800594" cy="3186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08"/>
              </a:lnSpc>
              <a:buNone/>
            </a:pPr>
            <a:r>
              <a:rPr lang="en-US" sz="2007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Waste Management Guide</a:t>
            </a:r>
            <a:endParaRPr lang="en-US" sz="2007" dirty="0"/>
          </a:p>
        </p:txBody>
      </p:sp>
      <p:sp>
        <p:nvSpPr>
          <p:cNvPr id="14" name="Text 8"/>
          <p:cNvSpPr/>
          <p:nvPr/>
        </p:nvSpPr>
        <p:spPr>
          <a:xfrm>
            <a:off x="5747266" y="6364962"/>
            <a:ext cx="8118634" cy="6522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69"/>
              </a:lnSpc>
              <a:buNone/>
            </a:pPr>
            <a:r>
              <a:rPr lang="en-US" sz="1605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Provide users with personalized instructions on how to properly recycle and dispose of various waste types.</a:t>
            </a:r>
            <a:endParaRPr lang="en-US" sz="160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037993" y="903208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Community Impact and Environmental Benefits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736294"/>
            <a:ext cx="5166122" cy="2361605"/>
          </a:xfrm>
          <a:prstGeom prst="roundRect">
            <a:avLst>
              <a:gd name="adj" fmla="val 4234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2267783" y="2966085"/>
            <a:ext cx="369867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Empowered Consumers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67783" y="3446502"/>
            <a:ext cx="470654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Equip users with the knowledge and tools to make more informed, sustainable purchasing and lifestyle choices.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2736294"/>
            <a:ext cx="5166122" cy="2361605"/>
          </a:xfrm>
          <a:prstGeom prst="roundRect">
            <a:avLst>
              <a:gd name="adj" fmla="val 4234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7656076" y="2966085"/>
            <a:ext cx="409074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Reduced Carbon Footprint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56076" y="3446502"/>
            <a:ext cx="470654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Help users collectively reduce their energy consumption and waste, leading to a measurable decrease in greenhouse gas emissions.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2037993" y="5320070"/>
            <a:ext cx="5166122" cy="2006203"/>
          </a:xfrm>
          <a:prstGeom prst="roundRect">
            <a:avLst>
              <a:gd name="adj" fmla="val 4984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2267783" y="5549860"/>
            <a:ext cx="368950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Increased Transparency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267783" y="6030278"/>
            <a:ext cx="470654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Provide visibility into brand sustainability practices, driving accountability and incentivizing eco-friendly business practices.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426285" y="5320070"/>
            <a:ext cx="5166122" cy="2006203"/>
          </a:xfrm>
          <a:prstGeom prst="roundRect">
            <a:avLst>
              <a:gd name="adj" fmla="val 4984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3"/>
          <p:cNvSpPr/>
          <p:nvPr/>
        </p:nvSpPr>
        <p:spPr>
          <a:xfrm>
            <a:off x="7656076" y="5549860"/>
            <a:ext cx="386774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Community Engagement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656076" y="6030278"/>
            <a:ext cx="470654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Foster a vibrant community of sustainability advocates who share best practices and inspire others to join the movement.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037993" y="2087523"/>
            <a:ext cx="771215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Technological Milestones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3226237"/>
            <a:ext cx="444341" cy="44434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3892748"/>
            <a:ext cx="329588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 Analytics Advancements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4720352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Pioneering new techniques to extract valuable insights from complex energy and consumption data.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3226237"/>
            <a:ext cx="444341" cy="44434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3892748"/>
            <a:ext cx="297513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NLP Breakthroughs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4373166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Leveraging state-of-the-art language models to assess product sustainability with unparalleled accuracy.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3226237"/>
            <a:ext cx="444341" cy="44434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3892748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Computer Vision Innovations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4720352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Developing cutting-edge image recognition models to streamline waste classification and management.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037993" y="1168718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Join and Contribute to GreenLexicon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3001804"/>
            <a:ext cx="10554414" cy="4058960"/>
          </a:xfrm>
          <a:prstGeom prst="roundRect">
            <a:avLst>
              <a:gd name="adj" fmla="val 246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Shape 4"/>
          <p:cNvSpPr/>
          <p:nvPr/>
        </p:nvSpPr>
        <p:spPr>
          <a:xfrm>
            <a:off x="2045613" y="3009424"/>
            <a:ext cx="10539174" cy="134790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2267783" y="3150275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Technical Contributions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41181" y="3150275"/>
            <a:ext cx="482143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Join our vibrant community of developers and researchers to further enhance our sustainability-focused technologies.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2045613" y="4357330"/>
            <a:ext cx="10539174" cy="134790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2267783" y="4498181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Spread Awareness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41181" y="4498181"/>
            <a:ext cx="482143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Help us reach more people by sharing our mission, participating in social media campaigns, and hosting local events.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2045613" y="5705237"/>
            <a:ext cx="10539174" cy="134790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2267783" y="5846088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Provide Feedback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41181" y="5846088"/>
            <a:ext cx="482143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Share your ideas and insights to shape the future direction of GreenLexicon and ensure we meet the evolving needs of our users.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7856622"/>
            <a:ext cx="14630400" cy="372978"/>
          </a:xfrm>
          <a:prstGeom prst="rect">
            <a:avLst/>
          </a:prstGeom>
          <a:solidFill>
            <a:srgbClr val="FFFDE6">
              <a:alpha val="85000"/>
            </a:srgbClr>
          </a:solidFill>
          <a:ln/>
        </p:spPr>
        <p:txBody>
          <a:bodyPr/>
          <a:lstStyle/>
          <a:p>
            <a:pPr algn="ctr"/>
            <a:r>
              <a:rPr lang="en-US" dirty="0">
                <a:latin typeface="Overpass"/>
                <a:hlinkClick r:id="rId4"/>
              </a:rPr>
              <a:t>GitHub Repository</a:t>
            </a:r>
            <a:endParaRPr lang="en-IN" dirty="0">
              <a:latin typeface="Overpass"/>
            </a:endParaRPr>
          </a:p>
        </p:txBody>
      </p:sp>
      <p:sp>
        <p:nvSpPr>
          <p:cNvPr id="6" name="Text 3"/>
          <p:cNvSpPr/>
          <p:nvPr/>
        </p:nvSpPr>
        <p:spPr>
          <a:xfrm>
            <a:off x="2037993" y="2720697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Future of Sustainability and Open Discussion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4442698"/>
            <a:ext cx="105544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As we continue to push the boundaries of what's possible with sustainability-focused technology, we invite you to join us in shaping a greener, more resilient future. Let's open the floor to your questions and explore how we can collaborate to drive meaningful change.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546</Words>
  <Application>Microsoft Office PowerPoint</Application>
  <PresentationFormat>Custom</PresentationFormat>
  <Paragraphs>72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Overpass</vt:lpstr>
      <vt:lpstr>Syne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Guna Palanivel</cp:lastModifiedBy>
  <cp:revision>1</cp:revision>
  <dcterms:created xsi:type="dcterms:W3CDTF">2024-04-16T08:12:25Z</dcterms:created>
  <dcterms:modified xsi:type="dcterms:W3CDTF">2024-04-16T08:18:48Z</dcterms:modified>
</cp:coreProperties>
</file>